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sldIdLst>
    <p:sldId id="256" r:id="rId2"/>
  </p:sldIdLst>
  <p:sldSz cx="12599988" cy="14400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89"/>
    <p:restoredTop sz="94694"/>
  </p:normalViewPr>
  <p:slideViewPr>
    <p:cSldViewPr snapToGrid="0" snapToObjects="1">
      <p:cViewPr varScale="1">
        <p:scale>
          <a:sx n="53" d="100"/>
          <a:sy n="53" d="100"/>
        </p:scale>
        <p:origin x="28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999" y="2356703"/>
            <a:ext cx="10709990" cy="5013407"/>
          </a:xfrm>
        </p:spPr>
        <p:txBody>
          <a:bodyPr anchor="b"/>
          <a:lstStyle>
            <a:lvl1pPr algn="ctr">
              <a:defRPr sz="826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74999" y="7563446"/>
            <a:ext cx="9449991" cy="3476717"/>
          </a:xfrm>
        </p:spPr>
        <p:txBody>
          <a:bodyPr/>
          <a:lstStyle>
            <a:lvl1pPr marL="0" indent="0" algn="ctr">
              <a:buNone/>
              <a:defRPr sz="3307"/>
            </a:lvl1pPr>
            <a:lvl2pPr marL="630022" indent="0" algn="ctr">
              <a:buNone/>
              <a:defRPr sz="2756"/>
            </a:lvl2pPr>
            <a:lvl3pPr marL="1260043" indent="0" algn="ctr">
              <a:buNone/>
              <a:defRPr sz="2480"/>
            </a:lvl3pPr>
            <a:lvl4pPr marL="1890065" indent="0" algn="ctr">
              <a:buNone/>
              <a:defRPr sz="2205"/>
            </a:lvl4pPr>
            <a:lvl5pPr marL="2520086" indent="0" algn="ctr">
              <a:buNone/>
              <a:defRPr sz="2205"/>
            </a:lvl5pPr>
            <a:lvl6pPr marL="3150108" indent="0" algn="ctr">
              <a:buNone/>
              <a:defRPr sz="2205"/>
            </a:lvl6pPr>
            <a:lvl7pPr marL="3780130" indent="0" algn="ctr">
              <a:buNone/>
              <a:defRPr sz="2205"/>
            </a:lvl7pPr>
            <a:lvl8pPr marL="4410151" indent="0" algn="ctr">
              <a:buNone/>
              <a:defRPr sz="2205"/>
            </a:lvl8pPr>
            <a:lvl9pPr marL="5040173" indent="0" algn="ctr">
              <a:buNone/>
              <a:defRPr sz="2205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24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984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16867" y="766678"/>
            <a:ext cx="2716872" cy="1220351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250" y="766678"/>
            <a:ext cx="7993117" cy="1220351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149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412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9687" y="3590057"/>
            <a:ext cx="10867490" cy="5990088"/>
          </a:xfrm>
        </p:spPr>
        <p:txBody>
          <a:bodyPr anchor="b"/>
          <a:lstStyle>
            <a:lvl1pPr>
              <a:defRPr sz="826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9687" y="9636813"/>
            <a:ext cx="10867490" cy="3150046"/>
          </a:xfrm>
        </p:spPr>
        <p:txBody>
          <a:bodyPr/>
          <a:lstStyle>
            <a:lvl1pPr marL="0" indent="0">
              <a:buNone/>
              <a:defRPr sz="3307">
                <a:solidFill>
                  <a:schemeClr val="tx1"/>
                </a:solidFill>
              </a:defRPr>
            </a:lvl1pPr>
            <a:lvl2pPr marL="630022" indent="0">
              <a:buNone/>
              <a:defRPr sz="2756">
                <a:solidFill>
                  <a:schemeClr val="tx1">
                    <a:tint val="75000"/>
                  </a:schemeClr>
                </a:solidFill>
              </a:defRPr>
            </a:lvl2pPr>
            <a:lvl3pPr marL="1260043" indent="0">
              <a:buNone/>
              <a:defRPr sz="2480">
                <a:solidFill>
                  <a:schemeClr val="tx1">
                    <a:tint val="75000"/>
                  </a:schemeClr>
                </a:solidFill>
              </a:defRPr>
            </a:lvl3pPr>
            <a:lvl4pPr marL="1890065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4pPr>
            <a:lvl5pPr marL="2520086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5pPr>
            <a:lvl6pPr marL="3150108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6pPr>
            <a:lvl7pPr marL="3780130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7pPr>
            <a:lvl8pPr marL="4410151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8pPr>
            <a:lvl9pPr marL="5040173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992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249" y="3833390"/>
            <a:ext cx="5354995" cy="913680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8744" y="3833390"/>
            <a:ext cx="5354995" cy="913680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8/12/20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681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890" y="766681"/>
            <a:ext cx="10867490" cy="278337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7892" y="3530053"/>
            <a:ext cx="5330385" cy="1730025"/>
          </a:xfrm>
        </p:spPr>
        <p:txBody>
          <a:bodyPr anchor="b"/>
          <a:lstStyle>
            <a:lvl1pPr marL="0" indent="0">
              <a:buNone/>
              <a:defRPr sz="3307" b="1"/>
            </a:lvl1pPr>
            <a:lvl2pPr marL="630022" indent="0">
              <a:buNone/>
              <a:defRPr sz="2756" b="1"/>
            </a:lvl2pPr>
            <a:lvl3pPr marL="1260043" indent="0">
              <a:buNone/>
              <a:defRPr sz="2480" b="1"/>
            </a:lvl3pPr>
            <a:lvl4pPr marL="1890065" indent="0">
              <a:buNone/>
              <a:defRPr sz="2205" b="1"/>
            </a:lvl4pPr>
            <a:lvl5pPr marL="2520086" indent="0">
              <a:buNone/>
              <a:defRPr sz="2205" b="1"/>
            </a:lvl5pPr>
            <a:lvl6pPr marL="3150108" indent="0">
              <a:buNone/>
              <a:defRPr sz="2205" b="1"/>
            </a:lvl6pPr>
            <a:lvl7pPr marL="3780130" indent="0">
              <a:buNone/>
              <a:defRPr sz="2205" b="1"/>
            </a:lvl7pPr>
            <a:lvl8pPr marL="4410151" indent="0">
              <a:buNone/>
              <a:defRPr sz="2205" b="1"/>
            </a:lvl8pPr>
            <a:lvl9pPr marL="5040173" indent="0">
              <a:buNone/>
              <a:defRPr sz="2205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7892" y="5260078"/>
            <a:ext cx="5330385" cy="77367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8745" y="3530053"/>
            <a:ext cx="5356636" cy="1730025"/>
          </a:xfrm>
        </p:spPr>
        <p:txBody>
          <a:bodyPr anchor="b"/>
          <a:lstStyle>
            <a:lvl1pPr marL="0" indent="0">
              <a:buNone/>
              <a:defRPr sz="3307" b="1"/>
            </a:lvl1pPr>
            <a:lvl2pPr marL="630022" indent="0">
              <a:buNone/>
              <a:defRPr sz="2756" b="1"/>
            </a:lvl2pPr>
            <a:lvl3pPr marL="1260043" indent="0">
              <a:buNone/>
              <a:defRPr sz="2480" b="1"/>
            </a:lvl3pPr>
            <a:lvl4pPr marL="1890065" indent="0">
              <a:buNone/>
              <a:defRPr sz="2205" b="1"/>
            </a:lvl4pPr>
            <a:lvl5pPr marL="2520086" indent="0">
              <a:buNone/>
              <a:defRPr sz="2205" b="1"/>
            </a:lvl5pPr>
            <a:lvl6pPr marL="3150108" indent="0">
              <a:buNone/>
              <a:defRPr sz="2205" b="1"/>
            </a:lvl6pPr>
            <a:lvl7pPr marL="3780130" indent="0">
              <a:buNone/>
              <a:defRPr sz="2205" b="1"/>
            </a:lvl7pPr>
            <a:lvl8pPr marL="4410151" indent="0">
              <a:buNone/>
              <a:defRPr sz="2205" b="1"/>
            </a:lvl8pPr>
            <a:lvl9pPr marL="5040173" indent="0">
              <a:buNone/>
              <a:defRPr sz="2205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8745" y="5260078"/>
            <a:ext cx="5356636" cy="77367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8/12/20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037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8/12/20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939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8/12/20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071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890" y="960014"/>
            <a:ext cx="4063824" cy="3360050"/>
          </a:xfrm>
        </p:spPr>
        <p:txBody>
          <a:bodyPr anchor="b"/>
          <a:lstStyle>
            <a:lvl1pPr>
              <a:defRPr sz="441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56636" y="2073367"/>
            <a:ext cx="6378744" cy="10233485"/>
          </a:xfrm>
        </p:spPr>
        <p:txBody>
          <a:bodyPr/>
          <a:lstStyle>
            <a:lvl1pPr>
              <a:defRPr sz="4410"/>
            </a:lvl1pPr>
            <a:lvl2pPr>
              <a:defRPr sz="3858"/>
            </a:lvl2pPr>
            <a:lvl3pPr>
              <a:defRPr sz="3307"/>
            </a:lvl3pPr>
            <a:lvl4pPr>
              <a:defRPr sz="2756"/>
            </a:lvl4pPr>
            <a:lvl5pPr>
              <a:defRPr sz="2756"/>
            </a:lvl5pPr>
            <a:lvl6pPr>
              <a:defRPr sz="2756"/>
            </a:lvl6pPr>
            <a:lvl7pPr>
              <a:defRPr sz="2756"/>
            </a:lvl7pPr>
            <a:lvl8pPr>
              <a:defRPr sz="2756"/>
            </a:lvl8pPr>
            <a:lvl9pPr>
              <a:defRPr sz="2756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7890" y="4320064"/>
            <a:ext cx="4063824" cy="8003453"/>
          </a:xfrm>
        </p:spPr>
        <p:txBody>
          <a:bodyPr/>
          <a:lstStyle>
            <a:lvl1pPr marL="0" indent="0">
              <a:buNone/>
              <a:defRPr sz="2205"/>
            </a:lvl1pPr>
            <a:lvl2pPr marL="630022" indent="0">
              <a:buNone/>
              <a:defRPr sz="1929"/>
            </a:lvl2pPr>
            <a:lvl3pPr marL="1260043" indent="0">
              <a:buNone/>
              <a:defRPr sz="1654"/>
            </a:lvl3pPr>
            <a:lvl4pPr marL="1890065" indent="0">
              <a:buNone/>
              <a:defRPr sz="1378"/>
            </a:lvl4pPr>
            <a:lvl5pPr marL="2520086" indent="0">
              <a:buNone/>
              <a:defRPr sz="1378"/>
            </a:lvl5pPr>
            <a:lvl6pPr marL="3150108" indent="0">
              <a:buNone/>
              <a:defRPr sz="1378"/>
            </a:lvl6pPr>
            <a:lvl7pPr marL="3780130" indent="0">
              <a:buNone/>
              <a:defRPr sz="1378"/>
            </a:lvl7pPr>
            <a:lvl8pPr marL="4410151" indent="0">
              <a:buNone/>
              <a:defRPr sz="1378"/>
            </a:lvl8pPr>
            <a:lvl9pPr marL="5040173" indent="0">
              <a:buNone/>
              <a:defRPr sz="137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8/12/20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37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890" y="960014"/>
            <a:ext cx="4063824" cy="3360050"/>
          </a:xfrm>
        </p:spPr>
        <p:txBody>
          <a:bodyPr anchor="b"/>
          <a:lstStyle>
            <a:lvl1pPr>
              <a:defRPr sz="441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356636" y="2073367"/>
            <a:ext cx="6378744" cy="10233485"/>
          </a:xfrm>
        </p:spPr>
        <p:txBody>
          <a:bodyPr anchor="t"/>
          <a:lstStyle>
            <a:lvl1pPr marL="0" indent="0">
              <a:buNone/>
              <a:defRPr sz="4410"/>
            </a:lvl1pPr>
            <a:lvl2pPr marL="630022" indent="0">
              <a:buNone/>
              <a:defRPr sz="3858"/>
            </a:lvl2pPr>
            <a:lvl3pPr marL="1260043" indent="0">
              <a:buNone/>
              <a:defRPr sz="3307"/>
            </a:lvl3pPr>
            <a:lvl4pPr marL="1890065" indent="0">
              <a:buNone/>
              <a:defRPr sz="2756"/>
            </a:lvl4pPr>
            <a:lvl5pPr marL="2520086" indent="0">
              <a:buNone/>
              <a:defRPr sz="2756"/>
            </a:lvl5pPr>
            <a:lvl6pPr marL="3150108" indent="0">
              <a:buNone/>
              <a:defRPr sz="2756"/>
            </a:lvl6pPr>
            <a:lvl7pPr marL="3780130" indent="0">
              <a:buNone/>
              <a:defRPr sz="2756"/>
            </a:lvl7pPr>
            <a:lvl8pPr marL="4410151" indent="0">
              <a:buNone/>
              <a:defRPr sz="2756"/>
            </a:lvl8pPr>
            <a:lvl9pPr marL="5040173" indent="0">
              <a:buNone/>
              <a:defRPr sz="2756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7890" y="4320064"/>
            <a:ext cx="4063824" cy="8003453"/>
          </a:xfrm>
        </p:spPr>
        <p:txBody>
          <a:bodyPr/>
          <a:lstStyle>
            <a:lvl1pPr marL="0" indent="0">
              <a:buNone/>
              <a:defRPr sz="2205"/>
            </a:lvl1pPr>
            <a:lvl2pPr marL="630022" indent="0">
              <a:buNone/>
              <a:defRPr sz="1929"/>
            </a:lvl2pPr>
            <a:lvl3pPr marL="1260043" indent="0">
              <a:buNone/>
              <a:defRPr sz="1654"/>
            </a:lvl3pPr>
            <a:lvl4pPr marL="1890065" indent="0">
              <a:buNone/>
              <a:defRPr sz="1378"/>
            </a:lvl4pPr>
            <a:lvl5pPr marL="2520086" indent="0">
              <a:buNone/>
              <a:defRPr sz="1378"/>
            </a:lvl5pPr>
            <a:lvl6pPr marL="3150108" indent="0">
              <a:buNone/>
              <a:defRPr sz="1378"/>
            </a:lvl6pPr>
            <a:lvl7pPr marL="3780130" indent="0">
              <a:buNone/>
              <a:defRPr sz="1378"/>
            </a:lvl7pPr>
            <a:lvl8pPr marL="4410151" indent="0">
              <a:buNone/>
              <a:defRPr sz="1378"/>
            </a:lvl8pPr>
            <a:lvl9pPr marL="5040173" indent="0">
              <a:buNone/>
              <a:defRPr sz="137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8/12/20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800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66249" y="766681"/>
            <a:ext cx="10867490" cy="2783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49" y="3833390"/>
            <a:ext cx="10867490" cy="9136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6249" y="13346867"/>
            <a:ext cx="2834997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E622E9-6D49-7B47-8A3B-F00C7C09AA16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73746" y="13346867"/>
            <a:ext cx="4252496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98742" y="13346867"/>
            <a:ext cx="2834997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899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1260043" rtl="0" eaLnBrk="1" latinLnBrk="0" hangingPunct="1">
        <a:lnSpc>
          <a:spcPct val="90000"/>
        </a:lnSpc>
        <a:spcBef>
          <a:spcPct val="0"/>
        </a:spcBef>
        <a:buNone/>
        <a:defRPr sz="606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15011" indent="-315011" algn="l" defTabSz="1260043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3858" kern="1200">
          <a:solidFill>
            <a:schemeClr val="tx1"/>
          </a:solidFill>
          <a:latin typeface="+mn-lt"/>
          <a:ea typeface="+mn-ea"/>
          <a:cs typeface="+mn-cs"/>
        </a:defRPr>
      </a:lvl1pPr>
      <a:lvl2pPr marL="945032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2pPr>
      <a:lvl3pPr marL="1575054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756" kern="1200">
          <a:solidFill>
            <a:schemeClr val="tx1"/>
          </a:solidFill>
          <a:latin typeface="+mn-lt"/>
          <a:ea typeface="+mn-ea"/>
          <a:cs typeface="+mn-cs"/>
        </a:defRPr>
      </a:lvl3pPr>
      <a:lvl4pPr marL="2205076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4pPr>
      <a:lvl5pPr marL="2835097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5pPr>
      <a:lvl6pPr marL="3465119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6pPr>
      <a:lvl7pPr marL="4095140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7pPr>
      <a:lvl8pPr marL="4725162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8pPr>
      <a:lvl9pPr marL="5355184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1pPr>
      <a:lvl2pPr marL="630022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2pPr>
      <a:lvl3pPr marL="1260043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3pPr>
      <a:lvl4pPr marL="1890065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4pPr>
      <a:lvl5pPr marL="2520086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5pPr>
      <a:lvl6pPr marL="3150108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6pPr>
      <a:lvl7pPr marL="3780130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7pPr>
      <a:lvl8pPr marL="4410151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8pPr>
      <a:lvl9pPr marL="5040173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BF147F-6C14-4F4B-8216-670CA6B89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4904" y="1131248"/>
            <a:ext cx="10426733" cy="10426733"/>
          </a:xfrm>
          <a:prstGeom prst="rect">
            <a:avLst/>
          </a:prstGeom>
        </p:spPr>
      </p:pic>
      <p:sp>
        <p:nvSpPr>
          <p:cNvPr id="931" name="TextBox 930">
            <a:extLst>
              <a:ext uri="{FF2B5EF4-FFF2-40B4-BE49-F238E27FC236}">
                <a16:creationId xmlns:a16="http://schemas.microsoft.com/office/drawing/2014/main" id="{0659AEEC-68A8-3646-8B43-B7A42C51E638}"/>
              </a:ext>
            </a:extLst>
          </p:cNvPr>
          <p:cNvSpPr txBox="1"/>
          <p:nvPr/>
        </p:nvSpPr>
        <p:spPr>
          <a:xfrm>
            <a:off x="5983136" y="591234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b_uy</a:t>
            </a:r>
            <a:endParaRPr lang="en-US" sz="1600" dirty="0"/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98A33534-152C-E040-8B25-4AC1DB9C05CA}"/>
              </a:ext>
            </a:extLst>
          </p:cNvPr>
          <p:cNvSpPr txBox="1"/>
          <p:nvPr/>
        </p:nvSpPr>
        <p:spPr>
          <a:xfrm>
            <a:off x="956413" y="1131248"/>
            <a:ext cx="402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A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313979F3-1B3E-8845-A181-283501ED452D}"/>
              </a:ext>
            </a:extLst>
          </p:cNvPr>
          <p:cNvSpPr txBox="1"/>
          <p:nvPr/>
        </p:nvSpPr>
        <p:spPr>
          <a:xfrm>
            <a:off x="956413" y="5821394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</a:t>
            </a:r>
          </a:p>
        </p:txBody>
      </p:sp>
      <p:sp>
        <p:nvSpPr>
          <p:cNvPr id="286" name="TextBox 285">
            <a:extLst>
              <a:ext uri="{FF2B5EF4-FFF2-40B4-BE49-F238E27FC236}">
                <a16:creationId xmlns:a16="http://schemas.microsoft.com/office/drawing/2014/main" id="{C0C5CBBD-9E41-8B4B-9D34-C2E08EA4ED85}"/>
              </a:ext>
            </a:extLst>
          </p:cNvPr>
          <p:cNvSpPr txBox="1"/>
          <p:nvPr/>
        </p:nvSpPr>
        <p:spPr>
          <a:xfrm rot="16200000">
            <a:off x="280376" y="5592787"/>
            <a:ext cx="336156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Proportion of SNPs with significant p-values</a:t>
            </a:r>
          </a:p>
        </p:txBody>
      </p:sp>
    </p:spTree>
    <p:extLst>
      <p:ext uri="{BB962C8B-B14F-4D97-AF65-F5344CB8AC3E}">
        <p14:creationId xmlns:p14="http://schemas.microsoft.com/office/powerpoint/2010/main" val="2487428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172</TotalTime>
  <Words>11</Words>
  <Application>Microsoft Macintosh PowerPoint</Application>
  <PresentationFormat>Custom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Ildar Sadreev</dc:creator>
  <cp:lastModifiedBy>Ildar Sadreev</cp:lastModifiedBy>
  <cp:revision>20</cp:revision>
  <dcterms:created xsi:type="dcterms:W3CDTF">2020-01-09T12:39:11Z</dcterms:created>
  <dcterms:modified xsi:type="dcterms:W3CDTF">2020-08-12T20:20:31Z</dcterms:modified>
</cp:coreProperties>
</file>

<file path=docProps/thumbnail.jpeg>
</file>